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</p:sldIdLst>
  <p:sldSz cx="12192000" cy="6858000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3" d="100"/>
          <a:sy n="53" d="100"/>
        </p:scale>
        <p:origin x="691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47C99-29D4-4CB8-9244-1E345234ACF8}" type="datetimeFigureOut">
              <a:rPr lang="ru-RU" smtClean="0"/>
              <a:t>25.05.2017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B404-518A-4931-AD82-68771DFBF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1033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47C99-29D4-4CB8-9244-1E345234ACF8}" type="datetimeFigureOut">
              <a:rPr lang="ru-RU" smtClean="0"/>
              <a:t>25.05.2017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B404-518A-4931-AD82-68771DFBF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5725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47C99-29D4-4CB8-9244-1E345234ACF8}" type="datetimeFigureOut">
              <a:rPr lang="ru-RU" smtClean="0"/>
              <a:t>25.05.2017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B404-518A-4931-AD82-68771DFBF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027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47C99-29D4-4CB8-9244-1E345234ACF8}" type="datetimeFigureOut">
              <a:rPr lang="ru-RU" smtClean="0"/>
              <a:t>25.05.2017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B404-518A-4931-AD82-68771DFBF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1901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47C99-29D4-4CB8-9244-1E345234ACF8}" type="datetimeFigureOut">
              <a:rPr lang="ru-RU" smtClean="0"/>
              <a:t>25.05.2017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B404-518A-4931-AD82-68771DFBF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3724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47C99-29D4-4CB8-9244-1E345234ACF8}" type="datetimeFigureOut">
              <a:rPr lang="ru-RU" smtClean="0"/>
              <a:t>25.05.2017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B404-518A-4931-AD82-68771DFBF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626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47C99-29D4-4CB8-9244-1E345234ACF8}" type="datetimeFigureOut">
              <a:rPr lang="ru-RU" smtClean="0"/>
              <a:t>25.05.2017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B404-518A-4931-AD82-68771DFBF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69413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47C99-29D4-4CB8-9244-1E345234ACF8}" type="datetimeFigureOut">
              <a:rPr lang="ru-RU" smtClean="0"/>
              <a:t>25.05.2017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B404-518A-4931-AD82-68771DFBF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20922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47C99-29D4-4CB8-9244-1E345234ACF8}" type="datetimeFigureOut">
              <a:rPr lang="ru-RU" smtClean="0"/>
              <a:t>25.05.2017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B404-518A-4931-AD82-68771DFBF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830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47C99-29D4-4CB8-9244-1E345234ACF8}" type="datetimeFigureOut">
              <a:rPr lang="ru-RU" smtClean="0"/>
              <a:t>25.05.2017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B404-518A-4931-AD82-68771DFBF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69898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47C99-29D4-4CB8-9244-1E345234ACF8}" type="datetimeFigureOut">
              <a:rPr lang="ru-RU" smtClean="0"/>
              <a:t>25.05.2017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B404-518A-4931-AD82-68771DFBF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3381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A47C99-29D4-4CB8-9244-1E345234ACF8}" type="datetimeFigureOut">
              <a:rPr lang="ru-RU" smtClean="0"/>
              <a:t>25.05.2017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3FB404-518A-4931-AD82-68771DFBF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16062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417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4395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72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7767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72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04003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726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79722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727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53732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728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95881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729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35875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425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60013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432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68396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434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84635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435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61453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450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25605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45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538" y="0"/>
            <a:ext cx="73993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48804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468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87146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719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792575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RePack by Diakov</cp:lastModifiedBy>
  <cp:revision>1</cp:revision>
  <dcterms:created xsi:type="dcterms:W3CDTF">2017-05-25T20:44:34Z</dcterms:created>
  <dcterms:modified xsi:type="dcterms:W3CDTF">2017-05-25T20:44:41Z</dcterms:modified>
</cp:coreProperties>
</file>